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13.xml" ContentType="application/vnd.openxmlformats-officedocument.presentationml.slide+xml"/>
  <Override PartName="/ppt/slides/_rels/slide22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10.xml.rels" ContentType="application/vnd.openxmlformats-package.relationships+xml"/>
  <Override PartName="/ppt/slides/_rels/slide25.xml.rels" ContentType="application/vnd.openxmlformats-package.relationships+xml"/>
  <Override PartName="/ppt/slides/_rels/slide16.xml.rels" ContentType="application/vnd.openxmlformats-package.relationships+xml"/>
  <Override PartName="/ppt/slides/_rels/slide32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21.xml.rels" ContentType="application/vnd.openxmlformats-package.relationships+xml"/>
  <Override PartName="/ppt/slides/_rels/slide35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34.xml.rels" ContentType="application/vnd.openxmlformats-package.relationships+xml"/>
  <Override PartName="/ppt/slides/_rels/slide6.xml.rels" ContentType="application/vnd.openxmlformats-package.relationships+xml"/>
  <Override PartName="/ppt/slides/_rels/slide33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34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518825-91F9-4B19-A0B4-D55DA7B745E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51C2D5-150D-4C47-A0BD-00ED09E1D1E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3CCFE5-D6AC-45D9-AD66-B7BD5FB474D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477A9D-5FC4-4E60-97CF-F5FE07C2388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215D30-D0A3-48CE-AC7C-DB6B90207D2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31BE21E-DE2F-46E3-8426-D10BF90CED5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42F321-EA4F-4D4D-BFDA-63CEFAAD54E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5F3813-A161-4BA2-A6D6-4FF7F8303BE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ADF244E-C3D9-4FA7-8EDB-82AD6B9E530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1351522-06D9-4F61-A8FD-E6C7159221F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BDC663-F4A1-4E84-B077-9177D0DBD74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424C8FF-C333-4C4F-856C-3AC5AEB33BF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12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AAAEC95-282A-4E58-8EC8-CD5122D59E5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35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240" cy="271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440" cy="2894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3880" cy="202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Прямоугольник 5"/>
          <p:cNvSpPr/>
          <p:nvPr/>
        </p:nvSpPr>
        <p:spPr>
          <a:xfrm>
            <a:off x="1640880" y="4588920"/>
            <a:ext cx="2997360" cy="2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83" name="Изображение 40"/>
          <p:cNvSpPr/>
          <p:nvPr/>
        </p:nvSpPr>
        <p:spPr>
          <a:xfrm>
            <a:off x="867240" y="3587040"/>
            <a:ext cx="255240" cy="2552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4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7720" cy="1131840"/>
          </a:xfrm>
          <a:prstGeom prst="rect">
            <a:avLst/>
          </a:prstGeom>
          <a:ln w="0">
            <a:noFill/>
          </a:ln>
        </p:spPr>
      </p:pic>
      <p:pic>
        <p:nvPicPr>
          <p:cNvPr id="185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5760" cy="5141520"/>
          </a:xfrm>
          <a:prstGeom prst="rect">
            <a:avLst/>
          </a:prstGeom>
          <a:ln w="0">
            <a:noFill/>
          </a:ln>
        </p:spPr>
      </p:pic>
      <p:sp>
        <p:nvSpPr>
          <p:cNvPr id="186" name=""/>
          <p:cNvSpPr/>
          <p:nvPr/>
        </p:nvSpPr>
        <p:spPr>
          <a:xfrm>
            <a:off x="466200" y="1728360"/>
            <a:ext cx="474516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9760" cy="3562560"/>
            <a:chOff x="4756680" y="883800"/>
            <a:chExt cx="4469760" cy="35625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9760" cy="35625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400"/>
              <a:ext cx="1737360" cy="27727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120" cy="17359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280" y="2539800"/>
            <a:ext cx="2391480" cy="35964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600" cy="239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4840" cy="77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52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8960" cy="344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480" cy="51415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320" cy="176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040" cy="18936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440" cy="48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1522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2024-09-02T16:45:05Z</dcterms:modified>
  <cp:revision>39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